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3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08/10/2020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91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08/10/2020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5199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08/10/2020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768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08/10/2020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039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08/10/2020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963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08/10/2020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4133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08/10/2020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2288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08/10/2020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097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08/10/2020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215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08/10/2020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9234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FE98-1F67-4436-8E8B-EF3C3791D1BC}" type="datetimeFigureOut">
              <a:rPr lang="it-IT" smtClean="0"/>
              <a:t>08/10/2020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7741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FE98-1F67-4436-8E8B-EF3C3791D1BC}" type="datetimeFigureOut">
              <a:rPr lang="it-IT" smtClean="0"/>
              <a:t>08/10/2020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59681-267D-44C0-907B-34912B6BF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281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Date ufficiose esami sessione invernale </a:t>
            </a:r>
            <a:r>
              <a:rPr lang="it-IT" dirty="0" err="1" smtClean="0"/>
              <a:t>a.a</a:t>
            </a:r>
            <a:r>
              <a:rPr lang="it-IT" dirty="0" smtClean="0"/>
              <a:t>. 2020-21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Insegnamenti del primo anno e </a:t>
            </a:r>
          </a:p>
          <a:p>
            <a:r>
              <a:rPr lang="it-IT" dirty="0" smtClean="0"/>
              <a:t>del secondo anno primo semestre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208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9309" y="365126"/>
            <a:ext cx="8229600" cy="476251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3100" dirty="0">
                <a:latin typeface="Arial" pitchFamily="34" charset="0"/>
              </a:rPr>
              <a:t>Calendario appelli </a:t>
            </a:r>
            <a:r>
              <a:rPr lang="it-IT" sz="3100" dirty="0" smtClean="0">
                <a:latin typeface="Arial" pitchFamily="34" charset="0"/>
              </a:rPr>
              <a:t>invernali materie 1° anno </a:t>
            </a:r>
            <a:endParaRPr lang="it-IT" dirty="0"/>
          </a:p>
        </p:txBody>
      </p:sp>
      <p:graphicFrame>
        <p:nvGraphicFramePr>
          <p:cNvPr id="3" name="Segnaposto contenut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698"/>
              </p:ext>
            </p:extLst>
          </p:nvPr>
        </p:nvGraphicFramePr>
        <p:xfrm>
          <a:off x="192508" y="996162"/>
          <a:ext cx="8758986" cy="4068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2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9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8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11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1336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Insegnamenti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Dic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Gen</a:t>
                      </a:r>
                      <a:r>
                        <a:rPr lang="it-IT" sz="1800" dirty="0" smtClean="0"/>
                        <a:t> 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Gen</a:t>
                      </a:r>
                      <a:r>
                        <a:rPr lang="it-IT" sz="1800" dirty="0" smtClean="0"/>
                        <a:t> 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Ge</a:t>
                      </a:r>
                      <a:r>
                        <a:rPr lang="it-IT" sz="1800" dirty="0" smtClean="0"/>
                        <a:t> III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Feb</a:t>
                      </a:r>
                      <a:r>
                        <a:rPr lang="it-IT" sz="1800" dirty="0" smtClean="0"/>
                        <a:t> 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Feb</a:t>
                      </a:r>
                      <a:r>
                        <a:rPr lang="it-IT" sz="1800" dirty="0" smtClean="0"/>
                        <a:t> 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Feb</a:t>
                      </a:r>
                      <a:r>
                        <a:rPr lang="it-IT" sz="1800" dirty="0" smtClean="0"/>
                        <a:t> III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33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Istituzioni di diritto </a:t>
                      </a:r>
                      <a:r>
                        <a:rPr lang="it-IT" sz="1800" dirty="0" smtClean="0"/>
                        <a:t>pubblico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14-18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21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18</a:t>
                      </a:r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33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Economia aziendale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10/11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8/11/12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4/5/8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33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Matematica</a:t>
                      </a:r>
                      <a:r>
                        <a:rPr lang="it-IT" sz="1800" baseline="0" dirty="0" smtClean="0"/>
                        <a:t> per la </a:t>
                      </a:r>
                      <a:r>
                        <a:rPr lang="it-IT" sz="1800" baseline="0" dirty="0" err="1" smtClean="0"/>
                        <a:t>app</a:t>
                      </a:r>
                      <a:r>
                        <a:rPr lang="it-IT" sz="1800" baseline="0" dirty="0" smtClean="0"/>
                        <a:t>. </a:t>
                      </a:r>
                      <a:r>
                        <a:rPr lang="it-IT" sz="1800" baseline="0" dirty="0" err="1" smtClean="0"/>
                        <a:t>econ</a:t>
                      </a:r>
                      <a:r>
                        <a:rPr lang="it-IT" sz="1800" baseline="0" dirty="0" smtClean="0"/>
                        <a:t>. I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14/15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11/12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336"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Statistica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336"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Economia e </a:t>
                      </a:r>
                      <a:r>
                        <a:rPr lang="it-IT" sz="18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gest</a:t>
                      </a:r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 delle imprese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18/19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3233652522"/>
                  </a:ext>
                </a:extLst>
              </a:tr>
              <a:tr h="571336"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Microeconomia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2399210868"/>
                  </a:ext>
                </a:extLst>
              </a:tr>
            </a:tbl>
          </a:graphicData>
        </a:graphic>
      </p:graphicFrame>
      <p:sp>
        <p:nvSpPr>
          <p:cNvPr id="1644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32" indent="-285744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2971" indent="-228594">
              <a:spcBef>
                <a:spcPts val="351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160" indent="-228594">
              <a:spcBef>
                <a:spcPts val="351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349" indent="-228594">
              <a:spcBef>
                <a:spcPts val="351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537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726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8914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103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D4F75FF-0BE2-4360-8F7E-0C24B48BA239}" type="slidenum">
              <a:rPr lang="it-IT" altLang="it-IT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it-IT" altLang="it-IT" sz="1000"/>
          </a:p>
        </p:txBody>
      </p:sp>
      <p:sp>
        <p:nvSpPr>
          <p:cNvPr id="16444" name="Segnaposto numero diapositiva 5"/>
          <p:cNvSpPr txBox="1">
            <a:spLocks noGrp="1"/>
          </p:cNvSpPr>
          <p:nvPr/>
        </p:nvSpPr>
        <p:spPr bwMode="auto">
          <a:xfrm>
            <a:off x="7162800" y="6553200"/>
            <a:ext cx="1905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9" rIns="92075" bIns="46039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it-IT" altLang="it-IT" sz="1400"/>
          </a:p>
        </p:txBody>
      </p:sp>
      <p:pic>
        <p:nvPicPr>
          <p:cNvPr id="16445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72149"/>
            <a:ext cx="9144002" cy="108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56056" y="5219061"/>
            <a:ext cx="8811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Gli studenti del 1° anno </a:t>
            </a:r>
            <a:r>
              <a:rPr lang="it-IT" dirty="0"/>
              <a:t>a dicembre </a:t>
            </a:r>
            <a:r>
              <a:rPr lang="it-IT" dirty="0" smtClean="0"/>
              <a:t>potranno sostenere solo la prova (parziale) di Istituzioni di diritto pubblico e a gennaio e febbraio solo esami del primo semestre (date in nero)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686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9309" y="365126"/>
            <a:ext cx="8229600" cy="476251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3100" dirty="0">
                <a:latin typeface="Arial" pitchFamily="34" charset="0"/>
              </a:rPr>
              <a:t>Calendario appelli </a:t>
            </a:r>
            <a:r>
              <a:rPr lang="it-IT" sz="3100" dirty="0" smtClean="0">
                <a:latin typeface="Arial" pitchFamily="34" charset="0"/>
              </a:rPr>
              <a:t>invernali materie 2° anno </a:t>
            </a:r>
            <a:endParaRPr lang="it-IT" dirty="0"/>
          </a:p>
        </p:txBody>
      </p:sp>
      <p:graphicFrame>
        <p:nvGraphicFramePr>
          <p:cNvPr id="3" name="Segnaposto contenut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60477"/>
              </p:ext>
            </p:extLst>
          </p:nvPr>
        </p:nvGraphicFramePr>
        <p:xfrm>
          <a:off x="192508" y="996162"/>
          <a:ext cx="8758986" cy="4557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2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9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8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11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51088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Principali</a:t>
                      </a:r>
                      <a:r>
                        <a:rPr lang="it-IT" sz="1800" baseline="0" dirty="0" smtClean="0"/>
                        <a:t> </a:t>
                      </a:r>
                      <a:r>
                        <a:rPr lang="it-IT" sz="1800" dirty="0" smtClean="0"/>
                        <a:t>Insegnamenti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Dic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Gen</a:t>
                      </a:r>
                      <a:r>
                        <a:rPr lang="it-IT" sz="1800" dirty="0" smtClean="0"/>
                        <a:t> 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Gen</a:t>
                      </a:r>
                      <a:r>
                        <a:rPr lang="it-IT" sz="1800" dirty="0" smtClean="0"/>
                        <a:t> 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Ge</a:t>
                      </a:r>
                      <a:r>
                        <a:rPr lang="it-IT" sz="1800" dirty="0" smtClean="0"/>
                        <a:t> III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Feb</a:t>
                      </a:r>
                      <a:r>
                        <a:rPr lang="it-IT" sz="1800" dirty="0" smtClean="0"/>
                        <a:t> 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Feb</a:t>
                      </a:r>
                      <a:r>
                        <a:rPr lang="it-IT" sz="1800" dirty="0" smtClean="0"/>
                        <a:t> 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/>
                        <a:t>Feb</a:t>
                      </a:r>
                      <a:r>
                        <a:rPr lang="it-IT" sz="1800" dirty="0" smtClean="0"/>
                        <a:t> III</a:t>
                      </a:r>
                      <a:endParaRPr lang="it-IT" sz="1800" dirty="0"/>
                    </a:p>
                  </a:txBody>
                  <a:tcPr marT="45729" marB="45729"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088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Istituzioni di diritto </a:t>
                      </a:r>
                      <a:r>
                        <a:rPr lang="it-IT" sz="1800" dirty="0" smtClean="0"/>
                        <a:t>privato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17/18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21/22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18/19</a:t>
                      </a:r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1088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Macroeconomia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15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12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9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1088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Contabilità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10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7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3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1088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Storia economica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21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15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12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1088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Storia economica e del turismo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10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18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15</a:t>
                      </a:r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3233652522"/>
                  </a:ext>
                </a:extLst>
              </a:tr>
              <a:tr h="651088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Business </a:t>
                      </a:r>
                      <a:r>
                        <a:rPr lang="it-IT" sz="1800" dirty="0" err="1" smtClean="0"/>
                        <a:t>english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14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18</a:t>
                      </a:r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15</a:t>
                      </a:r>
                      <a:endParaRPr lang="it-IT" sz="1800" dirty="0"/>
                    </a:p>
                  </a:txBody>
                  <a:tcPr marT="45729" marB="45729" anchor="ctr"/>
                </a:tc>
                <a:extLst>
                  <a:ext uri="{0D108BD9-81ED-4DB2-BD59-A6C34878D82A}">
                    <a16:rowId xmlns:a16="http://schemas.microsoft.com/office/drawing/2014/main" val="2399210868"/>
                  </a:ext>
                </a:extLst>
              </a:tr>
            </a:tbl>
          </a:graphicData>
        </a:graphic>
      </p:graphicFrame>
      <p:sp>
        <p:nvSpPr>
          <p:cNvPr id="1644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32" indent="-285744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2971" indent="-228594">
              <a:spcBef>
                <a:spcPts val="351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160" indent="-228594">
              <a:spcBef>
                <a:spcPts val="351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349" indent="-228594">
              <a:spcBef>
                <a:spcPts val="351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537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726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8914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103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D4F75FF-0BE2-4360-8F7E-0C24B48BA239}" type="slidenum">
              <a:rPr lang="it-IT" altLang="it-IT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it-IT" altLang="it-IT" sz="1000"/>
          </a:p>
        </p:txBody>
      </p:sp>
      <p:sp>
        <p:nvSpPr>
          <p:cNvPr id="16444" name="Segnaposto numero diapositiva 5"/>
          <p:cNvSpPr txBox="1">
            <a:spLocks noGrp="1"/>
          </p:cNvSpPr>
          <p:nvPr/>
        </p:nvSpPr>
        <p:spPr bwMode="auto">
          <a:xfrm>
            <a:off x="7162800" y="6553200"/>
            <a:ext cx="1905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9" rIns="92075" bIns="46039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it-IT" altLang="it-IT" sz="1400"/>
          </a:p>
        </p:txBody>
      </p:sp>
      <p:pic>
        <p:nvPicPr>
          <p:cNvPr id="16445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72149"/>
            <a:ext cx="9144002" cy="108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081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9309" y="365126"/>
            <a:ext cx="8229600" cy="476251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3100" dirty="0" smtClean="0">
                <a:latin typeface="Arial" pitchFamily="34" charset="0"/>
              </a:rPr>
              <a:t>Importante!</a:t>
            </a:r>
            <a:endParaRPr lang="it-IT" dirty="0"/>
          </a:p>
        </p:txBody>
      </p:sp>
      <p:sp>
        <p:nvSpPr>
          <p:cNvPr id="1644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32" indent="-285744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2971" indent="-228594">
              <a:spcBef>
                <a:spcPts val="351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160" indent="-228594">
              <a:spcBef>
                <a:spcPts val="351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349" indent="-228594">
              <a:spcBef>
                <a:spcPts val="351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537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726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8914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103" indent="-228594" eaLnBrk="0" fontAlgn="base" hangingPunct="0">
              <a:spcBef>
                <a:spcPts val="351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D4F75FF-0BE2-4360-8F7E-0C24B48BA239}" type="slidenum">
              <a:rPr lang="it-IT" altLang="it-IT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it-IT" altLang="it-IT" sz="1000"/>
          </a:p>
        </p:txBody>
      </p:sp>
      <p:sp>
        <p:nvSpPr>
          <p:cNvPr id="16444" name="Segnaposto numero diapositiva 5"/>
          <p:cNvSpPr txBox="1">
            <a:spLocks noGrp="1"/>
          </p:cNvSpPr>
          <p:nvPr/>
        </p:nvSpPr>
        <p:spPr bwMode="auto">
          <a:xfrm>
            <a:off x="7162800" y="6553200"/>
            <a:ext cx="1905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9" rIns="92075" bIns="46039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it-IT" altLang="it-IT" sz="1400"/>
          </a:p>
        </p:txBody>
      </p:sp>
      <p:pic>
        <p:nvPicPr>
          <p:cNvPr id="16445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72149"/>
            <a:ext cx="9144002" cy="108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269507" y="983304"/>
            <a:ext cx="8389401" cy="4751384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Le date scritte nelle diapositive precedenti sono ufficiose, nel senso che la procedura di pianificazione degli appelli è ancora in corso e, per quanto improbabile, può accadere che date già fissate dai docenti debbano poi essere spostate</a:t>
            </a:r>
          </a:p>
          <a:p>
            <a:endParaRPr lang="it-IT" dirty="0" smtClean="0"/>
          </a:p>
          <a:p>
            <a:r>
              <a:rPr lang="it-IT" dirty="0" smtClean="0"/>
              <a:t>Le date degli insegnamenti del secondo anno secondo semestre </a:t>
            </a:r>
            <a:r>
              <a:rPr lang="it-IT" smtClean="0"/>
              <a:t>e di quelli </a:t>
            </a:r>
            <a:r>
              <a:rPr lang="it-IT" dirty="0" smtClean="0"/>
              <a:t>del terzo anno saranno rese note solo nelle prossime settimane, quando la Scuola sarà pronta a pubblicare tutte le date ufficiali</a:t>
            </a:r>
          </a:p>
        </p:txBody>
      </p:sp>
    </p:spTree>
    <p:extLst>
      <p:ext uri="{BB962C8B-B14F-4D97-AF65-F5344CB8AC3E}">
        <p14:creationId xmlns:p14="http://schemas.microsoft.com/office/powerpoint/2010/main" val="250913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249</Words>
  <Application>Microsoft Office PowerPoint</Application>
  <PresentationFormat>Presentazione su schermo (4:3)</PresentationFormat>
  <Paragraphs>79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Lucida Sans Unicode</vt:lpstr>
      <vt:lpstr>Tema di Office</vt:lpstr>
      <vt:lpstr>Date ufficiose esami sessione invernale a.a. 2020-21</vt:lpstr>
      <vt:lpstr>Calendario appelli invernali materie 1° anno </vt:lpstr>
      <vt:lpstr>Calendario appelli invernali materie 2° anno </vt:lpstr>
      <vt:lpstr>Importante!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Windows User</dc:creator>
  <cp:lastModifiedBy>Windows User</cp:lastModifiedBy>
  <cp:revision>4</cp:revision>
  <dcterms:created xsi:type="dcterms:W3CDTF">2020-10-08T12:28:31Z</dcterms:created>
  <dcterms:modified xsi:type="dcterms:W3CDTF">2020-10-08T13:02:09Z</dcterms:modified>
</cp:coreProperties>
</file>